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8" d="100"/>
          <a:sy n="98" d="100"/>
        </p:scale>
        <p:origin x="78" y="46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746E4-2061-4493-B37E-91B054B3EE6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5557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5FF18-BD7B-442E-912D-891DE262C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6D3BC-0634-4D4C-930F-7AEBDA74D7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48B478-9ECE-45D7-9BAA-06BC0EF287B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323E1F-FAE3-4454-A813-5684E8E1DB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AAE92-8619-4A37-B6DD-685CA2BD0A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E7510D-CD10-41A9-BEFC-5DA72EB790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B50765-C463-4B03-ABE8-C5D22B9FD5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F9E1-7E5C-40C5-8566-CE4E2ABBF8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BF2FC-7543-41B9-9B34-6606F63ED04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E4ACA0-6BBB-479D-84B9-BAD7C9D5C1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8ED43-F00F-433A-9CAB-7255DD88EB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B1A5A64-A1E7-4DB3-9D09-051C0CE97B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155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03 июня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12-14,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26-28 </a:t>
            </a:r>
            <a:r>
              <a:rPr lang="ru-RU" sz="1100" dirty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04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июня,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05 </a:t>
            </a:r>
            <a:r>
              <a:rPr lang="ru-RU" b="1" dirty="0">
                <a:solidFill>
                  <a:schemeClr val="tx1"/>
                </a:solidFill>
                <a:cs typeface="Times New Roman" panose="02020603050405020304" pitchFamily="18" charset="0"/>
              </a:rPr>
              <a:t>июня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anose="02020603050405020304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03 июня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592828"/>
              </p:ext>
            </p:extLst>
          </p:nvPr>
        </p:nvGraphicFramePr>
        <p:xfrm>
          <a:off x="4962525" y="4079393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79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Улжабаева Е.Н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19955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4663</cp:revision>
  <cp:lastPrinted>2021-07-01T09:11:30Z</cp:lastPrinted>
  <dcterms:created xsi:type="dcterms:W3CDTF">2018-03-27T06:03:00Z</dcterms:created>
  <dcterms:modified xsi:type="dcterms:W3CDTF">2024-06-03T06:34:30Z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