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31592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a:t>
                      </a:r>
                      <a:r>
                        <a:rPr lang="kk-KZ" altLang="x-none" sz="1600" b="1" i="1" baseline="0" dirty="0">
                          <a:solidFill>
                            <a:schemeClr val="tx1"/>
                          </a:solidFill>
                          <a:latin typeface="Times New Roman" panose="02020603050405020304" pitchFamily="18" charset="0"/>
                          <a:cs typeface="Times New Roman" panose="02020603050405020304" pitchFamily="18" charset="0"/>
                        </a:rPr>
                        <a:t>53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388567"/>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969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02 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a:t>
            </a:r>
            <a:r>
              <a:rPr lang="kk-KZ" sz="1200" b="1" dirty="0">
                <a:solidFill>
                  <a:srgbClr val="000000"/>
                </a:solidFill>
                <a:latin typeface="Times New Roman" panose="02020603050405020304" pitchFamily="18" charset="0"/>
                <a:cs typeface="Times New Roman" panose="02020603050405020304" pitchFamily="18" charset="0"/>
                <a:sym typeface="+mn-ea"/>
              </a:rPr>
              <a:t>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оңтүстік-шығыстан солтүстік-шығысқа ауысып соғады, күші 7-12 м/с. Ауа температурасы түнде 16-18, күндіз 29-31 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 03 </a:t>
            </a:r>
            <a:r>
              <a:rPr lang="ru-RU" sz="1200" b="1" dirty="0" err="1">
                <a:solidFill>
                  <a:srgbClr val="000000"/>
                </a:solidFill>
                <a:latin typeface="Times New Roman" pitchFamily="18" charset="0"/>
                <a:cs typeface="Times New Roman" pitchFamily="18" charset="0"/>
                <a:sym typeface="+mn-ea"/>
              </a:rPr>
              <a:t>маусым</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02 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03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маусымға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жаңбыр, найзағай. </a:t>
            </a:r>
            <a:r>
              <a:rPr lang="kk-KZ" sz="1100" dirty="0">
                <a:latin typeface="Times New Roman" panose="02020603050405020304" pitchFamily="18" charset="0"/>
                <a:cs typeface="Times New Roman" panose="02020603050405020304" pitchFamily="18" charset="0"/>
              </a:rPr>
              <a:t>Жел оңтүстік-шығыстан батысқа ауысып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18-20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02 </a:t>
            </a:r>
            <a:r>
              <a:rPr lang="ru-RU" sz="1100" b="1" dirty="0" err="1">
                <a:solidFill>
                  <a:schemeClr val="tx1"/>
                </a:solidFill>
                <a:latin typeface="Times New Roman" panose="02020603050405020304" pitchFamily="18" charset="0"/>
                <a:cs typeface="Times New Roman" panose="02020603050405020304" pitchFamily="18" charset="0"/>
              </a:rPr>
              <a:t>маусым</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03 </a:t>
            </a:r>
            <a:r>
              <a:rPr lang="kk-KZ" sz="1100" b="1" dirty="0">
                <a:solidFill>
                  <a:schemeClr val="tx1"/>
                </a:solidFill>
                <a:latin typeface="Times New Roman" panose="02020603050405020304" pitchFamily="18" charset="0"/>
                <a:cs typeface="Times New Roman" panose="02020603050405020304" pitchFamily="18" charset="0"/>
              </a:rPr>
              <a:t>маусым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25634</TotalTime>
  <Words>609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4997</cp:revision>
  <cp:lastPrinted>2021-07-01T03:56:27Z</cp:lastPrinted>
  <dcterms:created xsi:type="dcterms:W3CDTF">2018-03-27T06:03:00Z</dcterms:created>
  <dcterms:modified xsi:type="dcterms:W3CDTF">2024-06-01T06:51:06Z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