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10426959"/>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153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маусым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01 маусым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күндіз жаңбыр. Жел 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17-19°</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03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kk-KZ" altLang="ru-RU" sz="1200" b="1" dirty="0" smtClean="0">
                <a:latin typeface="Times New Roman" panose="02020603050405020304" pitchFamily="18" charset="0"/>
                <a:cs typeface="Times New Roman" panose="02020603050405020304" pitchFamily="18" charset="0"/>
              </a:rPr>
              <a:t>02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03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Жел с</a:t>
            </a:r>
            <a:r>
              <a:rPr lang="ru-RU" sz="1200" dirty="0" err="1" smtClean="0">
                <a:solidFill>
                  <a:prstClr val="black"/>
                </a:solidFill>
                <a:latin typeface="Times New Roman" pitchFamily="18" charset="0"/>
                <a:cs typeface="Times New Roman" pitchFamily="18" charset="0"/>
              </a:rPr>
              <a:t>олтүстік-батыстан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r>
              <a:rPr lang="kk-KZ" sz="1200" dirty="0" smtClean="0">
                <a:solidFill>
                  <a:prstClr val="black"/>
                </a:solidFill>
                <a:latin typeface="Times New Roman" pitchFamily="18" charset="0"/>
                <a:cs typeface="Times New Roman" pitchFamily="18" charset="0"/>
              </a:rPr>
              <a:t>.</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64811844"/>
              </p:ext>
            </p:extLst>
          </p:nvPr>
        </p:nvGraphicFramePr>
        <p:xfrm>
          <a:off x="5018548" y="4144634"/>
          <a:ext cx="4691064" cy="211830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293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1" name="TextBox 13"/>
          <p:cNvSpPr txBox="1"/>
          <p:nvPr/>
        </p:nvSpPr>
        <p:spPr>
          <a:xfrm>
            <a:off x="5023995" y="2356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56147"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18943</TotalTime>
  <Words>559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3534</cp:revision>
  <cp:lastPrinted>2021-07-01T03:56:27Z</cp:lastPrinted>
  <dcterms:created xsi:type="dcterms:W3CDTF">2018-03-27T06:03:00Z</dcterms:created>
  <dcterms:modified xsi:type="dcterms:W3CDTF">2024-06-01T07:53:21Z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