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6756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4274093"/>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13736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маусым с. 20-ден 02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Шығыстан жел соғады, күші 7-12 м/с. Ауа температурасы түнде 5-7, күндіз 18-20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03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05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02, түнде 03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29659</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5077</cp:revision>
  <cp:lastPrinted>2023-01-16T10:13:34Z</cp:lastPrinted>
  <dcterms:created xsi:type="dcterms:W3CDTF">2018-03-27T06:03:00Z</dcterms:created>
  <dcterms:modified xsi:type="dcterms:W3CDTF">2024-06-01T06:47:01Z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