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09705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 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үндіз жаңбыр, найзағай. Жел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күндіз найзағай кезінде екпіні 15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6-8°, күндіз 20-22°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Жел с</a:t>
            </a:r>
            <a:r>
              <a:rPr lang="ru-RU" sz="1200" dirty="0" err="1"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9800766"/>
              </p:ext>
            </p:extLst>
          </p:nvPr>
        </p:nvGraphicFramePr>
        <p:xfrm>
          <a:off x="5033956" y="3996979"/>
          <a:ext cx="4691064" cy="250705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331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21752</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3752</cp:revision>
  <cp:lastPrinted>2021-07-01T03:56:27Z</cp:lastPrinted>
  <dcterms:created xsi:type="dcterms:W3CDTF">2018-03-27T06:03:00Z</dcterms:created>
  <dcterms:modified xsi:type="dcterms:W3CDTF">2024-06-01T07:49:58Z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