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58110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28-30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8788301"/>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2,525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17844</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4388</cp:revision>
  <cp:lastPrinted>2021-07-01T07:38:07Z</cp:lastPrinted>
  <dcterms:created xsi:type="dcterms:W3CDTF">2018-03-27T06:03:00Z</dcterms:created>
  <dcterms:modified xsi:type="dcterms:W3CDTF">2024-06-01T09:52:10Z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