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2622"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7998053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түнде өткінші жаңбыр. Оңтүстік-шығыстан жел соғады, күші 9-14, күндіз екпіні 15-18 м/с. Ауа температурасы түнде 22-24, күндіз 30-32 жылы.</a:t>
            </a:r>
            <a:endParaRPr lang="kk-KZ" sz="1200" kern="1400" dirty="0" smtClean="0">
              <a:solidFill>
                <a:srgbClr val="000000"/>
              </a:solidFill>
              <a:latin typeface="Times New Roman"/>
              <a:ea typeface="Times New Roman"/>
            </a:endParaRP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20-22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a:t>
            </a:r>
            <a:r>
              <a:rPr lang="kk-KZ" sz="1200" b="1" dirty="0" smtClean="0">
                <a:solidFill>
                  <a:schemeClr val="tx1"/>
                </a:solidFill>
                <a:latin typeface="Times New Roman" panose="02020603050405020304" pitchFamily="18" charset="0"/>
                <a:cs typeface="Times New Roman" panose="02020603050405020304" pitchFamily="18" charset="0"/>
              </a:rPr>
              <a:t>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21178</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2023-02-06T06:57:51Z</cp:lastPrinted>
  <dcterms:created xsi:type="dcterms:W3CDTF">2018-03-27T06:03:00Z</dcterms:created>
  <dcterms:modified xsi:type="dcterms:W3CDTF">2024-06-01T08:20:17Z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