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3" d="100"/>
          <a:sy n="73" d="100"/>
        </p:scale>
        <p:origin x="-61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92541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02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күңдіз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03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2471274"/>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18719</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3704</cp:revision>
  <cp:lastPrinted>2021-07-01T03:56:27Z</cp:lastPrinted>
  <dcterms:created xsi:type="dcterms:W3CDTF">2018-03-27T06:03:00Z</dcterms:created>
  <dcterms:modified xsi:type="dcterms:W3CDTF">2024-06-01T08:11:55Z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