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153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01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01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73993972"/>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08512"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01</a:t>
            </a:r>
            <a:r>
              <a:rPr lang="kk-KZ"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маусымға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Солтүстік-батыстан жел соғады, күші 9-14 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8-10,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19-21</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жылы.</a:t>
            </a:r>
          </a:p>
          <a:p>
            <a:pPr indent="180975" algn="ctr"/>
            <a:r>
              <a:rPr lang="kk-KZ" sz="1100" b="1" dirty="0">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маусымға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Солтүстік-батыстан жел соғады, күші 9-14 м/с. Ауа температурасы 8-10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02</a:t>
            </a:r>
            <a:r>
              <a:rPr lang="kk-KZ" altLang="ru-RU" sz="1100" dirty="0">
                <a:solidFill>
                  <a:srgbClr val="000000"/>
                </a:solidFill>
                <a:latin typeface="Times New Roman" pitchFamily="18" charset="0"/>
                <a:cs typeface="Times New Roman" pitchFamily="18" charset="0"/>
              </a:rPr>
              <a:t> маусымға</a:t>
            </a:r>
            <a:r>
              <a:rPr lang="kk-KZ" sz="1100" dirty="0">
                <a:solidFill>
                  <a:srgbClr val="000000"/>
                </a:solidFill>
                <a:latin typeface="Times New Roman" pitchFamily="18" charset="0"/>
                <a:cs typeface="Times New Roman" pitchFamily="18" charset="0"/>
              </a:rPr>
              <a:t>, 03</a:t>
            </a:r>
            <a:r>
              <a:rPr lang="kk-KZ" altLang="ru-RU" sz="1100" dirty="0">
                <a:solidFill>
                  <a:srgbClr val="000000"/>
                </a:solidFill>
                <a:latin typeface="Times New Roman" pitchFamily="18" charset="0"/>
                <a:cs typeface="Times New Roman" pitchFamily="18" charset="0"/>
              </a:rPr>
              <a:t> 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15116</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4729</cp:revision>
  <cp:lastPrinted>2021-07-01T03:56:27Z</cp:lastPrinted>
  <dcterms:created xsi:type="dcterms:W3CDTF">2018-03-27T06:03:00Z</dcterms:created>
  <dcterms:modified xsi:type="dcterms:W3CDTF">2024-06-01T07:29:28Z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