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96" d="100"/>
          <a:sy n="96" d="100"/>
        </p:scale>
        <p:origin x="102"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9922577"/>
              </p:ext>
            </p:extLst>
          </p:nvPr>
        </p:nvGraphicFramePr>
        <p:xfrm>
          <a:off x="307975" y="2977872"/>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660670" y="160994"/>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02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01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бұлтты</a:t>
            </a:r>
            <a:r>
              <a:rPr lang="ru-RU" altLang="ru-RU" sz="1200" dirty="0" smtClean="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02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03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6" y="2499273"/>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7507409"/>
              </p:ext>
            </p:extLst>
          </p:nvPr>
        </p:nvGraphicFramePr>
        <p:xfrm>
          <a:off x="4931344" y="4337288"/>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794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19418</TotalTime>
  <Words>549</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3699</cp:revision>
  <cp:lastPrinted>2021-07-01T07:38:07Z</cp:lastPrinted>
  <dcterms:created xsi:type="dcterms:W3CDTF">2018-03-27T06:03:00Z</dcterms:created>
  <dcterms:modified xsi:type="dcterms:W3CDTF">2024-06-01T08:14:30Z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