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03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21082343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02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северо-западный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северо-западный 9-14 м/с. Температура воздуха 8-10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16428</TotalTime>
  <Words>585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4940</cp:revision>
  <cp:lastPrinted>2021-07-01T03:56:27Z</cp:lastPrinted>
  <dcterms:created xsi:type="dcterms:W3CDTF">2018-03-27T06:03:00Z</dcterms:created>
  <dcterms:modified xsi:type="dcterms:W3CDTF">2024-06-01T07:28:58Z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