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376025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июнь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505548"/>
              </p:ext>
            </p:extLst>
          </p:nvPr>
        </p:nvGraphicFramePr>
        <p:xfrm>
          <a:off x="4989512" y="4393086"/>
          <a:ext cx="4747702" cy="2101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июнь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Переменная облачность, без осадков. Ветер юго-восточный с переходом на северо-восточный 7-12 м/с. Температура воздуха ночью 16-18, днем 29-31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июня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дождь, гроза. Ветер юго-восточный с переходом на западный 9-14 м/с. Температура воздуха 18-20 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25434</TotalTime>
  <Words>632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4592</cp:revision>
  <cp:lastPrinted>2021-07-01T03:56:27Z</cp:lastPrinted>
  <dcterms:created xsi:type="dcterms:W3CDTF">2018-03-27T06:03:00Z</dcterms:created>
  <dcterms:modified xsi:type="dcterms:W3CDTF">2024-06-01T06:51:18Z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