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27765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32838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 м/с. Температура воздуха ночью 20-22,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июня 2024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 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26107</TotalTime>
  <Words>535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3342</cp:revision>
  <cp:lastPrinted>2021-10-15T03:50:29Z</cp:lastPrinted>
  <dcterms:created xsi:type="dcterms:W3CDTF">2018-03-27T06:03:00Z</dcterms:created>
  <dcterms:modified xsi:type="dcterms:W3CDTF">2024-06-01T07:23:25Z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