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6208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5-10, днем при грозе порывы 15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9627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20173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2024-06-01T06:28:57Z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