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61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61850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20 ч. 02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северо-западный с переходом на северо-восточный 9-14, днем порывы 15-20 м/с. Температура воздуха ночью 8-10,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369366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20457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3744</cp:revision>
  <cp:lastPrinted>2021-07-01T03:56:27Z</cp:lastPrinted>
  <dcterms:created xsi:type="dcterms:W3CDTF">2018-03-27T06:03:00Z</dcterms:created>
  <dcterms:modified xsi:type="dcterms:W3CDTF">2024-06-01T08:06:05Z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