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2" d="100"/>
          <a:sy n="72" d="100"/>
        </p:scale>
        <p:origin x="-64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816636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по 20 ч. 02 июня 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9-14, днем порывы 15-20 м/с. Температура воздуха ночью 12-14,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646943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19353</TotalTime>
  <Words>543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3641</cp:revision>
  <cp:lastPrinted>2021-07-01T03:56:27Z</cp:lastPrinted>
  <dcterms:created xsi:type="dcterms:W3CDTF">2018-03-27T06:03:00Z</dcterms:created>
  <dcterms:modified xsi:type="dcterms:W3CDTF">2024-06-01T08:17:33Z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