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9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4375179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июня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02 июня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июня по 20 ч. 02 июня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ночью дождь, гроза, туман. Ветер 9-14 м/с. Температура воздуха ночью 8-10, днем 18-20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02 июня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03 июня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8-10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2898257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0.518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0.332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0.599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925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0.185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0.306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19514</TotalTime>
  <Words>610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3191</cp:revision>
  <cp:lastPrinted>2021-07-01T03:56:27Z</cp:lastPrinted>
  <dcterms:created xsi:type="dcterms:W3CDTF">2018-03-27T06:03:00Z</dcterms:created>
  <dcterms:modified xsi:type="dcterms:W3CDTF">2024-06-01T06:36:52Z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