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-61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25750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20 ч. 02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Ветер </a:t>
            </a:r>
            <a:r>
              <a:rPr lang="ru-RU" sz="1200" dirty="0" smtClean="0">
                <a:highlight>
                  <a:srgbClr val="FFFFFF"/>
                </a:highlight>
                <a:latin typeface="Times New Roman" panose="02020603050405020304" pitchFamily="18" charset="0"/>
              </a:rPr>
              <a:t>северо-западный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highlight>
                  <a:srgbClr val="FFFFFF"/>
                </a:highlight>
                <a:latin typeface="Times New Roman" panose="02020603050405020304" pitchFamily="18" charset="0"/>
              </a:rPr>
              <a:t>северо-восточный 9-14, днем </a:t>
            </a:r>
            <a:r>
              <a:rPr lang="ru-RU" sz="1200" smtClean="0">
                <a:highlight>
                  <a:srgbClr val="FFFFFF"/>
                </a:highlight>
                <a:latin typeface="Times New Roman" panose="02020603050405020304" pitchFamily="18" charset="0"/>
              </a:rPr>
              <a:t>порывы 15-20 </a:t>
            </a:r>
            <a:r>
              <a:rPr lang="ru-RU" sz="1200" b="0" i="0" smtClean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м/с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357868"/>
              </p:ext>
            </p:extLst>
          </p:nvPr>
        </p:nvGraphicFramePr>
        <p:xfrm>
          <a:off x="5003168" y="3924995"/>
          <a:ext cx="4716137" cy="1376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19358</TotalTime>
  <Words>598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3660</cp:revision>
  <cp:lastPrinted>2021-07-01T03:56:27Z</cp:lastPrinted>
  <dcterms:created xsi:type="dcterms:W3CDTF">2018-03-27T06:03:00Z</dcterms:created>
  <dcterms:modified xsi:type="dcterms:W3CDTF">2024-06-01T08:14:28Z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