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617562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766368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маусым с. 20-ден 03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м/с. Ауа температурасы түнде 6-8, күндіз 21-23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04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03, түнде 04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29683</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5082</cp:revision>
  <cp:lastPrinted>2023-01-16T10:13:34Z</cp:lastPrinted>
  <dcterms:created xsi:type="dcterms:W3CDTF">2018-03-27T06:03:00Z</dcterms:created>
  <dcterms:modified xsi:type="dcterms:W3CDTF">2024-06-02T05:58:48Z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