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215313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шығыстан жел соғады, күші 9-14 м/с. Ауа температурасы түнде 9-11 градус, күндіз 23-25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04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a:t>
            </a:r>
            <a:r>
              <a:rPr lang="kk-KZ"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9</a:t>
            </a:r>
            <a:r>
              <a:rPr lang="kk-KZ" altLang="ru-RU" sz="1200" dirty="0" smtClean="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9-11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907444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19225</TotalTime>
  <Words>492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3659</cp:revision>
  <cp:lastPrinted>2021-07-01T07:38:07Z</cp:lastPrinted>
  <dcterms:created xsi:type="dcterms:W3CDTF">2018-03-27T06:03:00Z</dcterms:created>
  <dcterms:modified xsi:type="dcterms:W3CDTF">2024-06-02T07:45:46Z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