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2"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748108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03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02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7-12, күндіз екпіні 15 м/с. Ауа температурасы түнде 8-10, күндіз 23-25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04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03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13-15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2954339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0.487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380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16537</TotalTime>
  <Words>567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3127</cp:revision>
  <cp:lastPrinted>2021-07-01T07:38:07Z</cp:lastPrinted>
  <dcterms:created xsi:type="dcterms:W3CDTF">2018-03-27T06:03:00Z</dcterms:created>
  <dcterms:modified xsi:type="dcterms:W3CDTF">2024-06-02T07:25:45Z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