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69" autoAdjust="0"/>
  </p:normalViewPr>
  <p:slideViewPr>
    <p:cSldViewPr>
      <p:cViewPr>
        <p:scale>
          <a:sx n="124" d="100"/>
          <a:sy n="124" d="100"/>
        </p:scale>
        <p:origin x="12" y="7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89187301"/>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154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02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214601916"/>
              </p:ext>
            </p:extLst>
          </p:nvPr>
        </p:nvGraphicFramePr>
        <p:xfrm>
          <a:off x="4924425" y="3974337"/>
          <a:ext cx="4697413" cy="2622668"/>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40758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712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0,013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0,007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328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,655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3747</a:t>
                      </a: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,749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314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1,571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0,046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,738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924425" y="3557975"/>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en-US"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02 </a:t>
            </a:r>
            <a:r>
              <a:rPr lang="kk-KZ" altLang="ru-RU" sz="1200" b="1" dirty="0" smtClean="0">
                <a:latin typeface="Times New Roman" pitchFamily="18" charset="0"/>
                <a:cs typeface="Times New Roman" pitchFamily="18" charset="0"/>
              </a:rPr>
              <a:t>маусым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880992" y="131763"/>
            <a:ext cx="4740846" cy="2308324"/>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ru-RU" altLang="ru-RU" sz="1200" b="1" dirty="0" smtClean="0">
                <a:latin typeface="Times New Roman" pitchFamily="18" charset="0"/>
                <a:cs typeface="Times New Roman" pitchFamily="18" charset="0"/>
              </a:rPr>
              <a:t>03 </a:t>
            </a:r>
            <a:r>
              <a:rPr lang="ru-RU" altLang="ru-RU" sz="1200" b="1" dirty="0" err="1" smtClean="0">
                <a:latin typeface="Times New Roman" pitchFamily="18" charset="0"/>
                <a:cs typeface="Times New Roman" pitchFamily="18" charset="0"/>
              </a:rPr>
              <a:t>маусым</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02 </a:t>
            </a:r>
            <a:r>
              <a:rPr lang="kk-KZ" altLang="ru-RU" sz="1200" b="1" dirty="0" smtClean="0">
                <a:latin typeface="Times New Roman" pitchFamily="18" charset="0"/>
                <a:cs typeface="Times New Roman" pitchFamily="18" charset="0"/>
              </a:rPr>
              <a:t>маусым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03 </a:t>
            </a:r>
            <a:r>
              <a:rPr lang="ru-RU" altLang="ru-RU" sz="1200" b="1" dirty="0" err="1" smtClean="0">
                <a:latin typeface="Times New Roman" pitchFamily="18" charset="0"/>
                <a:cs typeface="Times New Roman" pitchFamily="18" charset="0"/>
              </a:rPr>
              <a:t>маусым</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Көшпелі </a:t>
            </a:r>
            <a:r>
              <a:rPr lang="kk-KZ" sz="1200" kern="1400" dirty="0">
                <a:solidFill>
                  <a:srgbClr val="000000"/>
                </a:solidFill>
                <a:latin typeface="Times New Roman"/>
                <a:ea typeface="Times New Roman"/>
              </a:rPr>
              <a:t>бұлтты, </a:t>
            </a:r>
            <a:r>
              <a:rPr lang="kk-KZ" sz="1200" kern="1400" dirty="0" smtClean="0">
                <a:solidFill>
                  <a:srgbClr val="000000"/>
                </a:solidFill>
                <a:latin typeface="Times New Roman"/>
                <a:ea typeface="Times New Roman"/>
              </a:rPr>
              <a:t>күндіз </a:t>
            </a:r>
            <a:r>
              <a:rPr lang="kk-KZ" sz="1200" kern="1400" dirty="0">
                <a:solidFill>
                  <a:srgbClr val="000000"/>
                </a:solidFill>
                <a:latin typeface="Times New Roman"/>
                <a:ea typeface="Times New Roman"/>
              </a:rPr>
              <a:t>өткінші жаңбыр. </a:t>
            </a:r>
            <a:r>
              <a:rPr lang="kk-KZ" sz="1200" kern="1400" dirty="0" smtClean="0">
                <a:solidFill>
                  <a:srgbClr val="000000"/>
                </a:solidFill>
                <a:latin typeface="Times New Roman"/>
                <a:ea typeface="Times New Roman"/>
              </a:rPr>
              <a:t>Оңтүстік-батыстан </a:t>
            </a:r>
            <a:r>
              <a:rPr lang="kk-KZ" sz="1200" kern="1400" dirty="0">
                <a:solidFill>
                  <a:srgbClr val="000000"/>
                </a:solidFill>
                <a:latin typeface="Times New Roman"/>
                <a:ea typeface="Times New Roman"/>
              </a:rPr>
              <a:t>жел соғады, күші </a:t>
            </a:r>
            <a:r>
              <a:rPr lang="kk-KZ" sz="1200" kern="1400" dirty="0" smtClean="0">
                <a:solidFill>
                  <a:srgbClr val="000000"/>
                </a:solidFill>
                <a:latin typeface="Times New Roman"/>
                <a:ea typeface="Times New Roman"/>
              </a:rPr>
              <a:t>түнде 2-7</a:t>
            </a:r>
            <a:r>
              <a:rPr lang="kk-KZ" sz="1200" kern="1400" dirty="0">
                <a:solidFill>
                  <a:srgbClr val="000000"/>
                </a:solidFill>
                <a:latin typeface="Times New Roman"/>
                <a:ea typeface="Times New Roman"/>
              </a:rPr>
              <a:t>, </a:t>
            </a:r>
            <a:r>
              <a:rPr lang="kk-KZ" sz="1200" kern="1400" dirty="0" smtClean="0">
                <a:solidFill>
                  <a:srgbClr val="000000"/>
                </a:solidFill>
                <a:latin typeface="Times New Roman"/>
                <a:ea typeface="Times New Roman"/>
              </a:rPr>
              <a:t>күндіз 9-14</a:t>
            </a:r>
            <a:r>
              <a:rPr lang="kk-KZ" sz="1200" kern="1400" dirty="0">
                <a:solidFill>
                  <a:srgbClr val="000000"/>
                </a:solidFill>
                <a:latin typeface="Times New Roman"/>
                <a:ea typeface="Times New Roman"/>
              </a:rPr>
              <a:t> </a:t>
            </a:r>
            <a:r>
              <a:rPr lang="kk-KZ" sz="1200" kern="1400" dirty="0" smtClean="0">
                <a:solidFill>
                  <a:srgbClr val="000000"/>
                </a:solidFill>
                <a:latin typeface="Times New Roman"/>
                <a:ea typeface="Times New Roman"/>
              </a:rPr>
              <a:t>м/с</a:t>
            </a:r>
            <a:r>
              <a:rPr lang="kk-KZ" sz="1200" kern="1400" dirty="0">
                <a:solidFill>
                  <a:srgbClr val="000000"/>
                </a:solidFill>
                <a:latin typeface="Times New Roman"/>
                <a:ea typeface="Times New Roman"/>
              </a:rPr>
              <a:t>. Ауа температурасы түнде </a:t>
            </a:r>
            <a:r>
              <a:rPr lang="kk-KZ" sz="1200" kern="1400" dirty="0" smtClean="0">
                <a:solidFill>
                  <a:srgbClr val="000000"/>
                </a:solidFill>
                <a:latin typeface="Times New Roman"/>
                <a:ea typeface="Times New Roman"/>
              </a:rPr>
              <a:t>20-22, </a:t>
            </a:r>
            <a:r>
              <a:rPr lang="kk-KZ" sz="1200" kern="1400" dirty="0">
                <a:solidFill>
                  <a:srgbClr val="000000"/>
                </a:solidFill>
                <a:latin typeface="Times New Roman"/>
                <a:ea typeface="Times New Roman"/>
              </a:rPr>
              <a:t>күндіз 30-32 жылы.</a:t>
            </a:r>
            <a:endParaRPr lang="kk-KZ" sz="1200" kern="1400" dirty="0" smtClean="0">
              <a:solidFill>
                <a:srgbClr val="000000"/>
              </a:solidFill>
              <a:latin typeface="Times New Roman"/>
              <a:ea typeface="Times New Roman"/>
            </a:endParaRPr>
          </a:p>
          <a:p>
            <a:pPr algn="just">
              <a:buFont typeface="Arial" pitchFamily="34" charset="0"/>
              <a:buNone/>
            </a:pPr>
            <a:endParaRPr lang="kk-KZ" altLang="ru-RU" sz="1200" b="1" kern="1400" dirty="0">
              <a:solidFill>
                <a:srgbClr val="000000"/>
              </a:solidFill>
              <a:latin typeface="Times New Roman"/>
              <a:cs typeface="Times New Roman" pitchFamily="18" charset="0"/>
            </a:endParaRPr>
          </a:p>
          <a:p>
            <a:pPr algn="ctr">
              <a:buFont typeface="Arial" pitchFamily="34" charset="0"/>
              <a:buNone/>
            </a:pP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03 </a:t>
            </a:r>
            <a:r>
              <a:rPr lang="ru-RU" altLang="ru-RU" sz="1200" b="1" dirty="0" err="1" smtClean="0">
                <a:latin typeface="Times New Roman" pitchFamily="18" charset="0"/>
                <a:cs typeface="Times New Roman" pitchFamily="18" charset="0"/>
              </a:rPr>
              <a:t>маусым</a:t>
            </a:r>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04 </a:t>
            </a:r>
            <a:r>
              <a:rPr lang="ru-RU" altLang="ru-RU" sz="1200" b="1" dirty="0" err="1" smtClean="0">
                <a:latin typeface="Times New Roman" pitchFamily="18" charset="0"/>
                <a:cs typeface="Times New Roman" pitchFamily="18" charset="0"/>
              </a:rPr>
              <a:t>маусым</a:t>
            </a:r>
            <a:r>
              <a:rPr lang="kk-KZ"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a:solidFill>
                  <a:srgbClr val="000000"/>
                </a:solidFill>
                <a:latin typeface="Times New Roman"/>
                <a:ea typeface="Times New Roman"/>
              </a:rPr>
              <a:t>Көшпелі бұлтты, </a:t>
            </a:r>
            <a:r>
              <a:rPr lang="kk-KZ" sz="1200" kern="1400" dirty="0" smtClean="0">
                <a:solidFill>
                  <a:srgbClr val="000000"/>
                </a:solidFill>
                <a:latin typeface="Times New Roman"/>
                <a:ea typeface="Times New Roman"/>
              </a:rPr>
              <a:t>жауын-шашынсыз. Оңтүстік-батыстан </a:t>
            </a:r>
            <a:r>
              <a:rPr lang="kk-KZ" altLang="ru-RU" sz="1200" dirty="0" smtClean="0">
                <a:solidFill>
                  <a:srgbClr val="000000"/>
                </a:solidFill>
                <a:latin typeface="Times New Roman" pitchFamily="18" charset="0"/>
                <a:cs typeface="Times New Roman" pitchFamily="18" charset="0"/>
              </a:rPr>
              <a:t>жел </a:t>
            </a:r>
            <a:r>
              <a:rPr lang="kk-KZ" altLang="ru-RU" sz="1200" dirty="0">
                <a:solidFill>
                  <a:srgbClr val="000000"/>
                </a:solidFill>
                <a:latin typeface="Times New Roman" pitchFamily="18" charset="0"/>
                <a:cs typeface="Times New Roman" pitchFamily="18" charset="0"/>
              </a:rPr>
              <a:t>соғады, күші </a:t>
            </a:r>
            <a:r>
              <a:rPr lang="kk-KZ" altLang="ru-RU" sz="1200" dirty="0" smtClean="0">
                <a:solidFill>
                  <a:srgbClr val="000000"/>
                </a:solidFill>
                <a:latin typeface="Times New Roman" pitchFamily="18" charset="0"/>
                <a:cs typeface="Times New Roman" pitchFamily="18" charset="0"/>
              </a:rPr>
              <a:t>2-7 </a:t>
            </a:r>
            <a:r>
              <a:rPr lang="kk-KZ" altLang="ru-RU" sz="1200" dirty="0" smtClean="0">
                <a:solidFill>
                  <a:srgbClr val="000000"/>
                </a:solidFill>
                <a:latin typeface="Times New Roman" pitchFamily="18" charset="0"/>
                <a:cs typeface="Times New Roman" pitchFamily="18" charset="0"/>
              </a:rPr>
              <a:t>м/с</a:t>
            </a:r>
            <a:r>
              <a:rPr lang="kk-KZ" altLang="ru-RU" sz="1200" dirty="0">
                <a:solidFill>
                  <a:srgbClr val="000000"/>
                </a:solidFill>
                <a:latin typeface="Times New Roman" pitchFamily="18" charset="0"/>
                <a:cs typeface="Times New Roman" pitchFamily="18" charset="0"/>
              </a:rPr>
              <a:t>. Ауа температурасы </a:t>
            </a:r>
            <a:r>
              <a:rPr lang="kk-KZ" altLang="ru-RU" sz="1200" dirty="0" smtClean="0">
                <a:solidFill>
                  <a:srgbClr val="000000"/>
                </a:solidFill>
                <a:latin typeface="Times New Roman" pitchFamily="18" charset="0"/>
                <a:cs typeface="Times New Roman" pitchFamily="18" charset="0"/>
              </a:rPr>
              <a:t>20-22 жылы.</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70700" y="3289300"/>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57912" y="2482115"/>
            <a:ext cx="461459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түнде</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жиналуына</a:t>
            </a:r>
            <a:r>
              <a:rPr lang="kk-KZ"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Капанова</a:t>
            </a:r>
            <a:r>
              <a:rPr lang="ru-RU" altLang="ru-RU" sz="1200" b="1" i="1" smtClean="0">
                <a:solidFill>
                  <a:srgbClr val="000000"/>
                </a:solidFill>
                <a:latin typeface="Times New Roman" pitchFamily="18" charset="0"/>
                <a:cs typeface="Times New Roman" pitchFamily="18" charset="0"/>
              </a:rPr>
              <a:t> К.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Бейсенбаева</a:t>
            </a:r>
            <a:r>
              <a:rPr lang="ru-RU" altLang="ru-RU" sz="1200" b="1" i="1" dirty="0">
                <a:solidFill>
                  <a:srgbClr val="000000"/>
                </a:solidFill>
                <a:latin typeface="Times New Roman" pitchFamily="18" charset="0"/>
                <a:cs typeface="Times New Roman" pitchFamily="18" charset="0"/>
              </a:rPr>
              <a:t> А.</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21180</TotalTime>
  <Words>581</Words>
  <Application>Microsoft Office PowerPoint</Application>
  <PresentationFormat>Лист A4 (210x297 мм)</PresentationFormat>
  <Paragraphs>99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3688</cp:revision>
  <cp:lastPrinted>2023-02-06T06:57:51Z</cp:lastPrinted>
  <dcterms:created xsi:type="dcterms:W3CDTF">2018-03-27T06:03:00Z</dcterms:created>
  <dcterms:modified xsi:type="dcterms:W3CDTF">2024-06-02T06:46:04Z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