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102"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535434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15</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1258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0.252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.163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ru-RU" altLang="ru-RU" sz="1100" b="1" dirty="0" smtClean="0">
                <a:latin typeface="Times New Roman" panose="02020603050405020304" pitchFamily="18" charset="0"/>
                <a:cs typeface="Times New Roman" panose="02020603050405020304" pitchFamily="18" charset="0"/>
              </a:rPr>
              <a:t>03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02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03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солтүстік-батыстан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04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03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04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21-23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7384" y="6169467"/>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r>
              <a:rPr lang="kk-KZ" altLang="ru-RU" sz="1000" b="1" i="1"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28435</TotalTime>
  <Words>587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3380</cp:revision>
  <cp:lastPrinted>2021-07-01T07:38:07Z</cp:lastPrinted>
  <dcterms:created xsi:type="dcterms:W3CDTF">2018-03-27T06:03:00Z</dcterms:created>
  <dcterms:modified xsi:type="dcterms:W3CDTF">2024-06-02T07:26:10Z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