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05311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 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 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батыстан, солтүстік-батыстан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кезінде екпіні 15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6359784"/>
              </p:ext>
            </p:extLst>
          </p:nvPr>
        </p:nvGraphicFramePr>
        <p:xfrm>
          <a:off x="5044851"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21756</TotalTime>
  <Words>627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3754</cp:revision>
  <cp:lastPrinted>2021-07-01T03:56:27Z</cp:lastPrinted>
  <dcterms:created xsi:type="dcterms:W3CDTF">2018-03-27T06:03:00Z</dcterms:created>
  <dcterms:modified xsi:type="dcterms:W3CDTF">2024-06-02T07:46:52Z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