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7215468"/>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7" y="98449"/>
            <a:ext cx="4714908" cy="2123658"/>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lvl="0" algn="ctr"/>
            <a:r>
              <a:rPr lang="kk-KZ" altLang="ru-RU" sz="1100" b="1" dirty="0" smtClean="0">
                <a:latin typeface="Times New Roman" pitchFamily="18" charset="0"/>
                <a:cs typeface="Times New Roman" pitchFamily="18" charset="0"/>
              </a:rPr>
              <a:t>03 </a:t>
            </a:r>
            <a:r>
              <a:rPr lang="kk-KZ" altLang="ru-RU" sz="1100" b="1" dirty="0" smtClean="0">
                <a:latin typeface="Times New Roman" pitchFamily="18" charset="0"/>
                <a:cs typeface="Times New Roman" pitchFamily="18" charset="0"/>
              </a:rPr>
              <a:t>маусымға ауа-райы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lvl="0" algn="ctr"/>
            <a:r>
              <a:rPr lang="ru-RU" altLang="ru-RU" sz="1100" b="1" dirty="0" smtClean="0">
                <a:solidFill>
                  <a:srgbClr val="000000"/>
                </a:solidFill>
                <a:latin typeface="Times New Roman" pitchFamily="18" charset="0"/>
                <a:cs typeface="Times New Roman" pitchFamily="18" charset="0"/>
              </a:rPr>
              <a:t>2024 </a:t>
            </a:r>
            <a:r>
              <a:rPr lang="ru-RU" altLang="ru-RU" sz="1100" b="1" dirty="0" err="1" smtClean="0">
                <a:solidFill>
                  <a:srgbClr val="000000"/>
                </a:solidFill>
                <a:latin typeface="Times New Roman" pitchFamily="18" charset="0"/>
                <a:cs typeface="Times New Roman" pitchFamily="18" charset="0"/>
              </a:rPr>
              <a:t>жылғы</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02 </a:t>
            </a:r>
            <a:r>
              <a:rPr lang="kk-KZ" altLang="ru-RU" sz="1100" b="1" dirty="0" smtClean="0">
                <a:solidFill>
                  <a:srgbClr val="000000"/>
                </a:solidFill>
                <a:latin typeface="Times New Roman" pitchFamily="18" charset="0"/>
                <a:cs typeface="Times New Roman" pitchFamily="18" charset="0"/>
              </a:rPr>
              <a:t>маусым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 </a:t>
            </a:r>
            <a:r>
              <a:rPr lang="kk-KZ" altLang="ru-RU" sz="1100" b="1" dirty="0" smtClean="0">
                <a:solidFill>
                  <a:srgbClr val="000000"/>
                </a:solidFill>
                <a:latin typeface="Times New Roman" pitchFamily="18" charset="0"/>
                <a:cs typeface="Times New Roman" pitchFamily="18" charset="0"/>
              </a:rPr>
              <a:t>03 </a:t>
            </a:r>
            <a:r>
              <a:rPr lang="kk-KZ" altLang="ru-RU" sz="1100" b="1" dirty="0" smtClean="0">
                <a:solidFill>
                  <a:srgbClr val="000000"/>
                </a:solidFill>
                <a:latin typeface="Times New Roman" pitchFamily="18" charset="0"/>
                <a:cs typeface="Times New Roman" pitchFamily="18" charset="0"/>
              </a:rPr>
              <a:t>маусым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smtClean="0">
              <a:solidFill>
                <a:srgbClr val="000000"/>
              </a:solidFill>
              <a:latin typeface="Times New Roman" pitchFamily="18" charset="0"/>
              <a:cs typeface="Times New Roman" pitchFamily="18" charset="0"/>
              <a:sym typeface="+mn-ea"/>
            </a:endParaRPr>
          </a:p>
          <a:p>
            <a:pPr algn="just"/>
            <a:r>
              <a:rPr lang="kk-KZ" sz="1100" dirty="0" smtClean="0">
                <a:latin typeface="Times New Roman" pitchFamily="18" charset="0"/>
                <a:cs typeface="Times New Roman" pitchFamily="18" charset="0"/>
              </a:rPr>
              <a:t>Көшпелі бұлтты</a:t>
            </a:r>
            <a:r>
              <a:rPr lang="ru-RU" sz="1100" dirty="0" smtClean="0">
                <a:latin typeface="Times New Roman" pitchFamily="18" charset="0"/>
                <a:cs typeface="Times New Roman" pitchFamily="18" charset="0"/>
              </a:rPr>
              <a:t>,</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кей уақыттарда жаңбыр жауады, найзағай болады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оңтүстіктен </a:t>
            </a:r>
            <a:r>
              <a:rPr lang="kk-KZ" sz="1100" dirty="0">
                <a:latin typeface="Times New Roman" pitchFamily="18" charset="0"/>
                <a:cs typeface="Times New Roman" pitchFamily="18" charset="0"/>
              </a:rPr>
              <a:t>жел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7-12, </a:t>
            </a:r>
            <a:r>
              <a:rPr lang="ru-RU" sz="1100" dirty="0" err="1"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кезінде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15-20</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м/с. </a:t>
            </a:r>
            <a:r>
              <a:rPr lang="kk-KZ" sz="1100" dirty="0" smtClean="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16-18,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28-30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болады</a:t>
            </a:r>
            <a:r>
              <a:rPr lang="ru-RU" sz="1100" dirty="0" smtClean="0">
                <a:latin typeface="Times New Roman" pitchFamily="18" charset="0"/>
                <a:cs typeface="Times New Roman" pitchFamily="18" charset="0"/>
              </a:rPr>
              <a:t>.</a:t>
            </a:r>
          </a:p>
          <a:p>
            <a:pPr algn="ctr"/>
            <a:r>
              <a:rPr lang="kk-KZ" sz="1100" b="1" dirty="0" smtClean="0">
                <a:solidFill>
                  <a:srgbClr val="000000"/>
                </a:solidFill>
                <a:latin typeface="Times New Roman" pitchFamily="18" charset="0"/>
                <a:cs typeface="Times New Roman" pitchFamily="18" charset="0"/>
              </a:rPr>
              <a:t>04 </a:t>
            </a:r>
            <a:r>
              <a:rPr lang="kk-KZ" sz="1100" b="1" dirty="0" smtClean="0">
                <a:solidFill>
                  <a:srgbClr val="000000"/>
                </a:solidFill>
                <a:latin typeface="Times New Roman" pitchFamily="18" charset="0"/>
                <a:cs typeface="Times New Roman" pitchFamily="18" charset="0"/>
              </a:rPr>
              <a:t>маусымға</a:t>
            </a:r>
            <a:endParaRPr lang="ru-RU" sz="1100" b="1" dirty="0" smtClean="0">
              <a:solidFill>
                <a:srgbClr val="000000"/>
              </a:solidFill>
              <a:latin typeface="Times New Roman" pitchFamily="18" charset="0"/>
              <a:cs typeface="Times New Roman" pitchFamily="18" charset="0"/>
            </a:endParaRPr>
          </a:p>
          <a:p>
            <a:pPr lvl="0" algn="ctr"/>
            <a:r>
              <a:rPr lang="ru-RU" sz="1100" b="1" dirty="0" smtClean="0">
                <a:solidFill>
                  <a:srgbClr val="000000"/>
                </a:solidFill>
                <a:latin typeface="Times New Roman" pitchFamily="18" charset="0"/>
                <a:cs typeface="Times New Roman" pitchFamily="18" charset="0"/>
              </a:rPr>
              <a:t>2024 ж. </a:t>
            </a:r>
            <a:r>
              <a:rPr lang="kk-KZ" sz="1100" b="1" dirty="0" smtClean="0">
                <a:solidFill>
                  <a:srgbClr val="000000"/>
                </a:solidFill>
                <a:latin typeface="Times New Roman" pitchFamily="18" charset="0"/>
                <a:cs typeface="Times New Roman" pitchFamily="18" charset="0"/>
              </a:rPr>
              <a:t>03 </a:t>
            </a:r>
            <a:r>
              <a:rPr lang="kk-KZ" sz="1100" b="1" dirty="0" smtClean="0">
                <a:solidFill>
                  <a:srgbClr val="000000"/>
                </a:solidFill>
                <a:latin typeface="Times New Roman" pitchFamily="18" charset="0"/>
                <a:cs typeface="Times New Roman" pitchFamily="18" charset="0"/>
              </a:rPr>
              <a:t>маусым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solidFill>
                  <a:srgbClr val="000000"/>
                </a:solidFill>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04 </a:t>
            </a:r>
            <a:r>
              <a:rPr lang="kk-KZ" sz="1100" b="1" dirty="0" smtClean="0">
                <a:solidFill>
                  <a:srgbClr val="000000"/>
                </a:solidFill>
                <a:latin typeface="Times New Roman" pitchFamily="18" charset="0"/>
                <a:cs typeface="Times New Roman" pitchFamily="18" charset="0"/>
              </a:rPr>
              <a:t>маусым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 жауады, найзағай болады</a:t>
            </a:r>
            <a:r>
              <a:rPr lang="kk-KZ"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Желдің</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бағыты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оңтүстік-батысқа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ауысады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7-12, найзағай кезінде екпіні 15-20 м/с </a:t>
            </a:r>
            <a:r>
              <a:rPr lang="ru-RU" sz="1100" dirty="0" smtClean="0">
                <a:latin typeface="Times New Roman" pitchFamily="18" charset="0"/>
                <a:cs typeface="Times New Roman" pitchFamily="18" charset="0"/>
              </a:rPr>
              <a:t>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32449159"/>
              </p:ext>
            </p:extLst>
          </p:nvPr>
        </p:nvGraphicFramePr>
        <p:xfrm>
          <a:off x="5024438" y="4143380"/>
          <a:ext cx="4667576" cy="2144628"/>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561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0,112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0,653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0,119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6,225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ru-RU"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412544"/>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03 </a:t>
            </a:r>
            <a:r>
              <a:rPr lang="kk-KZ" sz="1200" dirty="0" smtClean="0">
                <a:solidFill>
                  <a:schemeClr val="tx1"/>
                </a:solidFill>
                <a:latin typeface="Times New Roman" panose="02020603050405020304" pitchFamily="18" charset="0"/>
                <a:cs typeface="Times New Roman" panose="02020603050405020304" pitchFamily="18" charset="0"/>
              </a:rPr>
              <a:t>маусымда, </a:t>
            </a:r>
            <a:r>
              <a:rPr lang="kk-KZ" sz="1200" dirty="0" smtClean="0">
                <a:solidFill>
                  <a:schemeClr val="tx1"/>
                </a:solidFill>
                <a:latin typeface="Times New Roman" panose="02020603050405020304" pitchFamily="18" charset="0"/>
                <a:cs typeface="Times New Roman" panose="02020603050405020304" pitchFamily="18" charset="0"/>
              </a:rPr>
              <a:t>04 </a:t>
            </a:r>
            <a:r>
              <a:rPr lang="kk-KZ" sz="1200" dirty="0" smtClean="0">
                <a:solidFill>
                  <a:schemeClr val="tx1"/>
                </a:solidFill>
                <a:latin typeface="Times New Roman" panose="02020603050405020304" pitchFamily="18" charset="0"/>
                <a:cs typeface="Times New Roman" panose="02020603050405020304" pitchFamily="18" charset="0"/>
              </a:rPr>
              <a:t>маусымда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7"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17850</TotalTime>
  <Words>544</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4391</cp:revision>
  <cp:lastPrinted>2021-07-01T07:38:07Z</cp:lastPrinted>
  <dcterms:created xsi:type="dcterms:W3CDTF">2018-03-27T06:03:00Z</dcterms:created>
  <dcterms:modified xsi:type="dcterms:W3CDTF">2024-06-02T10:02:05Z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