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9618891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15-17, күндіз 29-31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71678"/>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1"/>
            <a:ext cx="464347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smtClean="0">
              <a:solidFill>
                <a:schemeClr val="tx1"/>
              </a:solidFill>
              <a:latin typeface="Times New Roman" panose="02020603050405020304" pitchFamily="18" charset="0"/>
              <a:cs typeface="Times New Roman" panose="02020603050405020304" pitchFamily="18" charset="0"/>
            </a:endParaRPr>
          </a:p>
          <a:p>
            <a:pPr algn="ct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13709</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3251</cp:revision>
  <cp:lastPrinted>2021-07-01T03:56:27Z</cp:lastPrinted>
  <dcterms:created xsi:type="dcterms:W3CDTF">2018-03-27T06:03:00Z</dcterms:created>
  <dcterms:modified xsi:type="dcterms:W3CDTF">2024-06-02T06:47:16Z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