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68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1423847"/>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02 маусым </a:t>
            </a:r>
            <a:r>
              <a:rPr lang="kk-KZ" altLang="ru-RU" sz="1200" b="1" dirty="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03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жаңбыр. Жел солтүстік-батыстан, солтүстіктен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түнде 5-10</a:t>
            </a:r>
            <a:r>
              <a:rPr lang="kk-KZ" sz="1200" dirty="0" smtClean="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algn="ctr">
              <a:spcBef>
                <a:spcPts val="0"/>
              </a:spcBef>
              <a:defRPr/>
            </a:pP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03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a:t>
            </a:r>
            <a:r>
              <a:rPr lang="ru-RU" sz="1200" dirty="0" err="1" smtClean="0">
                <a:solidFill>
                  <a:prstClr val="black"/>
                </a:solidFill>
                <a:latin typeface="Times New Roman" pitchFamily="18" charset="0"/>
                <a:cs typeface="Times New Roman" pitchFamily="18" charset="0"/>
              </a:rPr>
              <a:t>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9233271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19084</TotalTime>
  <Words>574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3599</cp:revision>
  <cp:lastPrinted>2021-07-01T03:56:27Z</cp:lastPrinted>
  <dcterms:created xsi:type="dcterms:W3CDTF">2018-03-27T06:03:00Z</dcterms:created>
  <dcterms:modified xsi:type="dcterms:W3CDTF">2024-06-02T07:53:32Z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