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03989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при грозе порывы 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37260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3542</cp:revision>
  <cp:lastPrinted>2021-10-14T11:15:53Z</cp:lastPrinted>
  <dcterms:created xsi:type="dcterms:W3CDTF">2018-03-27T06:03:00Z</dcterms:created>
  <dcterms:modified xsi:type="dcterms:W3CDTF">2024-06-02T08:26:32Z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