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98" d="100"/>
          <a:sy n="98" d="100"/>
        </p:scale>
        <p:origin x="78" y="462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741746E4-2061-4493-B37E-91B054B3EE6B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955579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5FF18-BD7B-442E-912D-891DE262C42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A6D3BC-0634-4D4C-930F-7AEBDA74D7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48B478-9ECE-45D7-9BAA-06BC0EF287B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323E1F-FAE3-4454-A813-5684E8E1DB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7AAE92-8619-4A37-B6DD-685CA2BD0A4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E7510D-CD10-41A9-BEFC-5DA72EB7902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B50765-C463-4B03-ABE8-C5D22B9FD5A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83F9E1-7E5C-40C5-8566-CE4E2ABBF8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FBF2FC-7543-41B9-9B34-6606F63ED04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E4ACA0-6BBB-479D-84B9-BAD7C9D5C1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F8ED43-F00F-433A-9CAB-7255DD88EB2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FB1A5A64-A1E7-4DB3-9D09-051C0CE97BA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154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02 июня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30763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chemeClr val="tx1"/>
                </a:solidFill>
              </a:rPr>
              <a:t>03 </a:t>
            </a:r>
            <a:r>
              <a:rPr lang="ru-RU" sz="1100" b="1" dirty="0">
                <a:solidFill>
                  <a:schemeClr val="tx1"/>
                </a:solidFill>
              </a:rPr>
              <a:t>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02 июня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</a:rPr>
              <a:t>03 </a:t>
            </a:r>
            <a:r>
              <a:rPr lang="ru-RU" sz="1100" b="1" dirty="0">
                <a:solidFill>
                  <a:schemeClr val="tx1"/>
                </a:solidFill>
              </a:rPr>
              <a:t>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>
                <a:solidFill>
                  <a:schemeClr val="tx1"/>
                </a:solidFill>
              </a:rPr>
              <a:t>без осадков. Ветер юго-западный 2-7 м/с. Температура воздуха ночью 14-16, днем 25-27 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04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июня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</a:rPr>
              <a:t>03 </a:t>
            </a:r>
            <a:r>
              <a:rPr lang="ru-RU" sz="1100" b="1" dirty="0">
                <a:solidFill>
                  <a:schemeClr val="tx1"/>
                </a:solidFill>
              </a:rPr>
              <a:t>июня</a:t>
            </a:r>
            <a:r>
              <a:rPr lang="ru-RU" sz="1100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04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июня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>
                <a:solidFill>
                  <a:schemeClr val="tx1"/>
                </a:solidFill>
              </a:rPr>
              <a:t>без осадков. Ветер юго-западный 2-7 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12-14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60938" y="2149475"/>
            <a:ext cx="4819650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03 </a:t>
            </a:r>
            <a:r>
              <a:rPr lang="ru-RU" b="1" dirty="0">
                <a:solidFill>
                  <a:schemeClr val="tx1"/>
                </a:solidFill>
                <a:cs typeface="Times New Roman" panose="02020603050405020304" pitchFamily="18" charset="0"/>
              </a:rPr>
              <a:t>июня, </a:t>
            </a:r>
            <a:r>
              <a:rPr lang="ru-RU" altLang="en-US" dirty="0">
                <a:solidFill>
                  <a:schemeClr val="tx1"/>
                </a:solidFill>
                <a:cs typeface="Times New Roman" panose="02020603050405020304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04 </a:t>
            </a:r>
            <a:r>
              <a:rPr lang="ru-RU" b="1" dirty="0">
                <a:solidFill>
                  <a:schemeClr val="tx1"/>
                </a:solidFill>
                <a:cs typeface="Times New Roman" panose="02020603050405020304" pitchFamily="18" charset="0"/>
              </a:rPr>
              <a:t>июня </a:t>
            </a:r>
            <a:r>
              <a:rPr lang="ru-RU" altLang="en-US" dirty="0">
                <a:solidFill>
                  <a:schemeClr val="tx1"/>
                </a:solidFill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cs typeface="Times New Roman" panose="02020603050405020304" pitchFamily="18" charset="0"/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cs typeface="Times New Roman" panose="02020603050405020304" pitchFamily="18" charset="0"/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anose="02020603050405020304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anose="02020603050405020304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anose="02020603050405020304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anose="02020603050405020304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02 июня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4382806"/>
              </p:ext>
            </p:extLst>
          </p:nvPr>
        </p:nvGraphicFramePr>
        <p:xfrm>
          <a:off x="4962525" y="4079393"/>
          <a:ext cx="4816475" cy="2013903"/>
        </p:xfrm>
        <a:graphic>
          <a:graphicData uri="http://schemas.openxmlformats.org/drawingml/2006/table">
            <a:tbl>
              <a:tblPr/>
              <a:tblGrid>
                <a:gridCol w="18557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6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kk-KZ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3063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779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75000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kk-KZ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Аманкулова С.Л.</a:t>
            </a:r>
            <a:r>
              <a:rPr lang="ru-RU" altLang="ru-RU" sz="1000" b="1" i="1" dirty="0" smtClean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19870</TotalTime>
  <Words>770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4660</cp:revision>
  <cp:lastPrinted>2021-07-01T09:11:30Z</cp:lastPrinted>
  <dcterms:created xsi:type="dcterms:W3CDTF">2018-03-27T06:03:00Z</dcterms:created>
  <dcterms:modified xsi:type="dcterms:W3CDTF">2024-06-02T06:18:52Z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