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897764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июня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0206524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02 июня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5-10 м/с. Температура воздуха ночью 15-17, днем 29-31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03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1951188"/>
            <a:ext cx="4714907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2857496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13584</TotalTime>
  <Words>616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3125</cp:revision>
  <cp:lastPrinted>2021-07-01T03:56:27Z</cp:lastPrinted>
  <dcterms:created xsi:type="dcterms:W3CDTF">2018-03-27T06:03:00Z</dcterms:created>
  <dcterms:modified xsi:type="dcterms:W3CDTF">2024-06-02T06:46:49Z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