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34167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грозе порывы 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kk-KZ" sz="1200" dirty="0"/>
              <a:t>	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34106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23432</TotalTime>
  <Words>634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3840</cp:revision>
  <cp:lastPrinted>2021-10-18T15:52:53Z</cp:lastPrinted>
  <dcterms:created xsi:type="dcterms:W3CDTF">2018-03-27T06:03:00Z</dcterms:created>
  <dcterms:modified xsi:type="dcterms:W3CDTF">2024-06-02T07:46:50Z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