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50156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6" y="14804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9-14 м/с. Температура воздуха ночью 5-7,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9-14 м/с. Температура воздуха ночью 8-10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122797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20466</TotalTime>
  <Words>644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3748</cp:revision>
  <cp:lastPrinted>2021-07-01T03:56:27Z</cp:lastPrinted>
  <dcterms:created xsi:type="dcterms:W3CDTF">2018-03-27T06:03:00Z</dcterms:created>
  <dcterms:modified xsi:type="dcterms:W3CDTF">2024-06-02T07:41:41Z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