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49588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25559"/>
            <a:ext cx="4685230" cy="14927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6-8, днем 21-23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Облачно,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воздуха ночью 12-14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673239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ночью 04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31786</TotalTime>
  <Words>650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5261</cp:revision>
  <cp:lastPrinted>2021-11-30T05:55:24Z</cp:lastPrinted>
  <dcterms:created xsi:type="dcterms:W3CDTF">2018-03-27T06:03:00Z</dcterms:created>
  <dcterms:modified xsi:type="dcterms:W3CDTF">2024-06-02T05:42:07Z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