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37416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99722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с переходом на северо-восточный 9-14 м/с. Температура воздуха ночью 20-22,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Нуршаева А.Д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26065</TotalTime>
  <Words>604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3342</cp:revision>
  <cp:lastPrinted>2021-10-15T03:50:29Z</cp:lastPrinted>
  <dcterms:created xsi:type="dcterms:W3CDTF">2018-03-27T06:03:00Z</dcterms:created>
  <dcterms:modified xsi:type="dcterms:W3CDTF">2024-06-02T07:27:18Z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