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455630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31</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31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4386008"/>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31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01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Оңтүстік-шығыстан жел соғады, күші 7-12 м/с. Ауа температурасы түнде 4-6, күндіз 16-18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a:t>
            </a:r>
            <a:r>
              <a:rPr lang="ru-RU" sz="1100" b="1">
                <a:solidFill>
                  <a:schemeClr val="tx1">
                    <a:lumMod val="75000"/>
                    <a:lumOff val="25000"/>
                  </a:schemeClr>
                </a:solidFill>
                <a:latin typeface="Times New Roman" panose="02020603050405020304" pitchFamily="18" charset="0"/>
                <a:cs typeface="Times New Roman" panose="02020603050405020304" pitchFamily="18" charset="0"/>
              </a:rPr>
              <a:t>20-ден 02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050" kern="1400" dirty="0">
                <a:solidFill>
                  <a:srgbClr val="000000"/>
                </a:solidFill>
                <a:latin typeface="Times New Roman" panose="02020603050405020304" pitchFamily="18" charset="0"/>
                <a:ea typeface="Times New Roman" panose="02020603050405020304" pitchFamily="18" charset="0"/>
              </a:rPr>
              <a:t>Оңтүстік-шығыстан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6-8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prstClr val="black"/>
                </a:solidFill>
                <a:latin typeface="Times New Roman" panose="02020603050405020304" pitchFamily="18" charset="0"/>
                <a:cs typeface="Times New Roman" panose="02020603050405020304" pitchFamily="18" charset="0"/>
              </a:rPr>
              <a:t>   01, түнде 02 </a:t>
            </a:r>
            <a:r>
              <a:rPr lang="ru-RU" sz="1100" dirty="0">
                <a:solidFill>
                  <a:prstClr val="black"/>
                </a:solidFill>
                <a:latin typeface="Times New Roman" panose="02020603050405020304" pitchFamily="18" charset="0"/>
                <a:cs typeface="Times New Roman" panose="02020603050405020304" pitchFamily="18" charset="0"/>
              </a:rPr>
              <a:t>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29650</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5074</cp:revision>
  <cp:lastPrinted>2023-01-16T10:13:34Z</cp:lastPrinted>
  <dcterms:created xsi:type="dcterms:W3CDTF">2018-03-27T06:03:00Z</dcterms:created>
  <dcterms:modified xsi:type="dcterms:W3CDTF">2024-05-31T06:23:34Z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