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2" d="100"/>
          <a:sy n="92" d="100"/>
        </p:scale>
        <p:origin x="96" y="1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08111607"/>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152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31 мамыр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847207"/>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01 </a:t>
            </a:r>
            <a:r>
              <a:rPr lang="ru-RU" altLang="ru-RU" sz="1300" b="1" dirty="0" err="1">
                <a:latin typeface="Times New Roman" panose="02020603050405020304" pitchFamily="18" charset="0"/>
                <a:cs typeface="Times New Roman" panose="02020603050405020304" pitchFamily="18" charset="0"/>
              </a:rPr>
              <a:t>маусымға</a:t>
            </a:r>
            <a:r>
              <a:rPr lang="ru-RU" altLang="ru-RU" sz="1300" b="1" dirty="0">
                <a:latin typeface="Times New Roman" panose="02020603050405020304" pitchFamily="18" charset="0"/>
                <a:cs typeface="Times New Roman" panose="02020603050405020304" pitchFamily="18" charset="0"/>
              </a:rPr>
              <a:t>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31 </a:t>
            </a:r>
            <a:r>
              <a:rPr lang="ru-RU" sz="1000" b="1" dirty="0" err="1">
                <a:solidFill>
                  <a:srgbClr val="000000"/>
                </a:solidFill>
                <a:latin typeface="Times New Roman" panose="02020603050405020304" pitchFamily="18" charset="0"/>
                <a:cs typeface="Times New Roman" panose="02020603050405020304" pitchFamily="18" charset="0"/>
              </a:rPr>
              <a:t>мамыр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ы</a:t>
            </a:r>
            <a:r>
              <a:rPr lang="kk-KZ" sz="1000" b="1" dirty="0">
                <a:solidFill>
                  <a:srgbClr val="000000"/>
                </a:solidFill>
                <a:latin typeface="Times New Roman" panose="02020603050405020304" pitchFamily="18" charset="0"/>
                <a:cs typeface="Times New Roman" panose="02020603050405020304" pitchFamily="18" charset="0"/>
              </a:rPr>
              <a:t>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01 </a:t>
            </a:r>
            <a:r>
              <a:rPr lang="ru-RU" sz="1000" b="1" dirty="0" err="1">
                <a:solidFill>
                  <a:srgbClr val="000000"/>
                </a:solidFill>
                <a:latin typeface="Times New Roman" panose="02020603050405020304" pitchFamily="18" charset="0"/>
                <a:cs typeface="Times New Roman" panose="02020603050405020304" pitchFamily="18" charset="0"/>
              </a:rPr>
              <a:t>маусымның</a:t>
            </a:r>
            <a:endParaRPr lang="kk-KZ" sz="1000" b="1" dirty="0">
              <a:solidFill>
                <a:srgbClr val="000000"/>
              </a:solidFill>
              <a:latin typeface="Times New Roman" panose="02020603050405020304" pitchFamily="18" charset="0"/>
              <a:cs typeface="Times New Roman" panose="02020603050405020304" pitchFamily="18" charset="0"/>
            </a:endParaRP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күндіз жаңбыр жауады, найзағай күтіледі. Жел 9-14 м/с. Ауа температурасы түнде 6-8, күндіз 18-20 жылы</a:t>
            </a:r>
            <a:r>
              <a:rPr lang="kk-KZ"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a:t>
            </a: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02 маусымға</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01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02 </a:t>
            </a:r>
            <a:r>
              <a:rPr lang="ru-RU" sz="1000" b="1" dirty="0" err="1">
                <a:solidFill>
                  <a:srgbClr val="000000"/>
                </a:solidFill>
                <a:latin typeface="Times New Roman" panose="02020603050405020304" pitchFamily="18" charset="0"/>
                <a:cs typeface="Times New Roman" panose="02020603050405020304" pitchFamily="18" charset="0"/>
              </a:rPr>
              <a:t>маусымн</a:t>
            </a:r>
            <a:r>
              <a:rPr lang="kk-KZ" altLang="ru-RU" sz="1000" b="1" dirty="0">
                <a:solidFill>
                  <a:srgbClr val="000000"/>
                </a:solidFill>
                <a:latin typeface="Times New Roman" panose="02020603050405020304" pitchFamily="18" charset="0"/>
                <a:cs typeface="Times New Roman" panose="02020603050405020304" pitchFamily="18" charset="0"/>
              </a:rPr>
              <a:t>ы</a:t>
            </a:r>
            <a:r>
              <a:rPr lang="kk-KZ" sz="1000" b="1" dirty="0">
                <a:solidFill>
                  <a:srgbClr val="000000"/>
                </a:solidFill>
                <a:latin typeface="Times New Roman" panose="02020603050405020304" pitchFamily="18" charset="0"/>
                <a:cs typeface="Times New Roman" panose="02020603050405020304" pitchFamily="18" charset="0"/>
              </a:rPr>
              <a:t>ң </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a:t>
            </a:r>
            <a:r>
              <a:rPr lang="kk-KZ" sz="1300" dirty="0">
                <a:effectLst/>
                <a:latin typeface="Times New Roman" panose="02020603050405020304" pitchFamily="18" charset="0"/>
                <a:ea typeface="Calibri" panose="020F0502020204030204" pitchFamily="34" charset="0"/>
              </a:rPr>
              <a:t>жаңбыр жауады</a:t>
            </a:r>
            <a:r>
              <a:rPr lang="kk-KZ" sz="1300" dirty="0">
                <a:solidFill>
                  <a:prstClr val="black"/>
                </a:solidFill>
                <a:latin typeface="Times New Roman" pitchFamily="18" charset="0"/>
                <a:cs typeface="Times New Roman" pitchFamily="18" charset="0"/>
              </a:rPr>
              <a:t>. </a:t>
            </a:r>
            <a:r>
              <a:rPr lang="ru-RU" sz="1300" dirty="0">
                <a:solidFill>
                  <a:prstClr val="black"/>
                </a:solidFill>
                <a:latin typeface="Times New Roman" pitchFamily="18" charset="0"/>
                <a:cs typeface="Times New Roman" pitchFamily="18" charset="0"/>
              </a:rPr>
              <a:t>Жел 5-10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8-10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74015999"/>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0.457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0.299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0.461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1527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0.305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0.593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3527" y="366323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31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16532</TotalTime>
  <Words>570</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3125</cp:revision>
  <cp:lastPrinted>2021-07-01T07:38:07Z</cp:lastPrinted>
  <dcterms:created xsi:type="dcterms:W3CDTF">2018-03-27T06:03:00Z</dcterms:created>
  <dcterms:modified xsi:type="dcterms:W3CDTF">2024-05-31T06:36:48Z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