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09367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мамыр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01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солтүстіктен жел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5903645"/>
              </p:ext>
            </p:extLst>
          </p:nvPr>
        </p:nvGraphicFramePr>
        <p:xfrm>
          <a:off x="5033956" y="3996979"/>
          <a:ext cx="4691064" cy="250705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331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Игасанова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21710</TotalTime>
  <Words>615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2024-05-31T07:59:18Z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