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125" d="100"/>
          <a:sy n="125" d="100"/>
        </p:scale>
        <p:origin x="-16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7627295"/>
              </p:ext>
            </p:extLst>
          </p:nvPr>
        </p:nvGraphicFramePr>
        <p:xfrm>
          <a:off x="307975" y="3020978"/>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660670" y="160994"/>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01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бұлтты</a:t>
            </a:r>
            <a:r>
              <a:rPr lang="ru-RU" altLang="ru-RU" sz="1200" dirty="0" smtClean="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түнде</a:t>
            </a:r>
            <a:r>
              <a:rPr lang="ru-RU" alt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smtClean="0">
                <a:latin typeface="Times New Roman" panose="02020603050405020304" pitchFamily="18" charset="0"/>
                <a:cs typeface="Times New Roman" panose="02020603050405020304" pitchFamily="18" charset="0"/>
              </a:rPr>
              <a:t>, 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25-27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en-US" sz="1200" dirty="0">
              <a:latin typeface="Times New Roman" panose="02020603050405020304" pitchFamily="18" charset="0"/>
              <a:cs typeface="Times New Roman" panose="02020603050405020304" pitchFamily="18" charset="0"/>
            </a:endParaRP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02 маусымға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11-13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6" y="2499273"/>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30034601"/>
              </p:ext>
            </p:extLst>
          </p:nvPr>
        </p:nvGraphicFramePr>
        <p:xfrm>
          <a:off x="4931344" y="4337288"/>
          <a:ext cx="4781606" cy="115768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794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99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Дайындаған:Майған А.Т./</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19392</TotalTime>
  <Words>554</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3693</cp:revision>
  <cp:lastPrinted>2021-07-01T07:38:07Z</cp:lastPrinted>
  <dcterms:created xsi:type="dcterms:W3CDTF">2018-03-27T06:03:00Z</dcterms:created>
  <dcterms:modified xsi:type="dcterms:W3CDTF">2024-05-31T08:07:55Z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