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66132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8584" y="27698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260078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1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573" y="36444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28440</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2021-07-01T07:38:07Z</cp:lastPrinted>
  <dcterms:created xsi:type="dcterms:W3CDTF">2018-03-27T06:03:00Z</dcterms:created>
  <dcterms:modified xsi:type="dcterms:W3CDTF">2024-05-31T10:51:46Z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