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576719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түстік-батыстан, солтүстіктен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2 градус үсік,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мауысмға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8081512"/>
              </p:ext>
            </p:extLst>
          </p:nvPr>
        </p:nvGraphicFramePr>
        <p:xfrm>
          <a:off x="5018548" y="4144634"/>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293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18934</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3531</cp:revision>
  <cp:lastPrinted>2021-07-01T03:56:27Z</cp:lastPrinted>
  <dcterms:created xsi:type="dcterms:W3CDTF">2018-03-27T06:03:00Z</dcterms:created>
  <dcterms:modified xsi:type="dcterms:W3CDTF">2024-05-31T07:58:56Z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