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339328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01маусымға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kk-KZ"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5-10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02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just"/>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098557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90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19982</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3774</cp:revision>
  <cp:lastPrinted>2021-07-01T07:38:07Z</cp:lastPrinted>
  <dcterms:created xsi:type="dcterms:W3CDTF">2018-03-27T06:03:00Z</dcterms:created>
  <dcterms:modified xsi:type="dcterms:W3CDTF">2024-05-31T08:06:26Z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