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38961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</a:p>
          <a:p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северо-западный, северный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kk-KZ" sz="1200" dirty="0"/>
              <a:t>	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02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354917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23374</TotalTime>
  <Words>621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3833</cp:revision>
  <cp:lastPrinted>2021-10-18T15:52:53Z</cp:lastPrinted>
  <dcterms:created xsi:type="dcterms:W3CDTF">2018-03-27T06:03:00Z</dcterms:created>
  <dcterms:modified xsi:type="dcterms:W3CDTF">2024-05-31T07:59:20Z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