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1914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0919957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74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6" y="148045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июня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июня 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дождь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гроза. Ветер северо-восточный с переходом на северо-западный 5-10 м/с. Температура воздуха ночью 3-5, днем 16-18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02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июня 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дождь, гроза.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 9-14, порывы 15-20 м/с. Температура воздуха ночью 5-7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6118115"/>
              </p:ext>
            </p:extLst>
          </p:nvPr>
        </p:nvGraphicFramePr>
        <p:xfrm>
          <a:off x="5019674" y="4221088"/>
          <a:ext cx="4691064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1.417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1.625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146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20442</TotalTime>
  <Words>652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3740</cp:revision>
  <cp:lastPrinted>2021-07-01T03:56:27Z</cp:lastPrinted>
  <dcterms:created xsi:type="dcterms:W3CDTF">2018-03-27T06:03:00Z</dcterms:created>
  <dcterms:modified xsi:type="dcterms:W3CDTF">2024-05-31T08:06:14Z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