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100" d="100"/>
          <a:sy n="100" d="100"/>
        </p:scale>
        <p:origin x="-3168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89582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5559"/>
            <a:ext cx="4685230" cy="14927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м/с. Температура воздуха ночью 4-6, днем 16-18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северо-западный 5-10 м/с. Температура воздуха ночью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53944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31768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5256</cp:revision>
  <cp:lastPrinted>2021-11-30T05:55:24Z</cp:lastPrinted>
  <dcterms:created xsi:type="dcterms:W3CDTF">2018-03-27T06:03:00Z</dcterms:created>
  <dcterms:modified xsi:type="dcterms:W3CDTF">2024-05-31T06:05:58Z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