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71765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kk-KZ" sz="1200" dirty="0"/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северо-восточный с переходом на северо-западный 5-10 м/с. Температура воздуха ночью 3-5,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02 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321095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108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А.Т/Огай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18707</TotalTime>
  <Words>604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3652</cp:revision>
  <cp:lastPrinted>2021-07-01T03:56:27Z</cp:lastPrinted>
  <dcterms:created xsi:type="dcterms:W3CDTF">2018-03-27T06:03:00Z</dcterms:created>
  <dcterms:modified xsi:type="dcterms:W3CDTF">2024-05-31T08:06:50Z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