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684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97813119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мая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июня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северо-западный, северный 5-10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заморозки 2 градуса,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algn="ctr">
              <a:spcBef>
                <a:spcPts val="0"/>
              </a:spcBef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02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июня</a:t>
            </a: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-восточный 2-7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-4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2361" y="239804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3793" y="33151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1228070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Игасанова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М.А</a:t>
            </a:r>
            <a:r>
              <a:rPr lang="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19336</TotalTime>
  <Words>591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3535</cp:revision>
  <cp:lastPrinted>2021-10-14T11:15:53Z</cp:lastPrinted>
  <dcterms:created xsi:type="dcterms:W3CDTF">2018-03-27T06:03:00Z</dcterms:created>
  <dcterms:modified xsi:type="dcterms:W3CDTF">2024-05-31T07:59:04Z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