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16439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48817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22-24, днем 31-33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июня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26073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3340</cp:revision>
  <cp:lastPrinted>2021-10-15T03:50:29Z</cp:lastPrinted>
  <dcterms:created xsi:type="dcterms:W3CDTF">2018-03-27T06:03:00Z</dcterms:created>
  <dcterms:modified xsi:type="dcterms:W3CDTF">2024-05-31T10:51:18Z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