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41746E4-2061-4493-B37E-91B054B3EE6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5557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5FF18-BD7B-442E-912D-891DE262C4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6D3BC-0634-4D4C-930F-7AEBDA74D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8B478-9ECE-45D7-9BAA-06BC0EF287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23E1F-FAE3-4454-A813-5684E8E1DB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AAE92-8619-4A37-B6DD-685CA2BD0A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7510D-CD10-41A9-BEFC-5DA72EB790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50765-C463-4B03-ABE8-C5D22B9FD5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3F9E1-7E5C-40C5-8566-CE4E2ABBF8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BF2FC-7543-41B9-9B34-6606F63ED0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4ACA0-6BBB-479D-84B9-BAD7C9D5C1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8ED43-F00F-433A-9CAB-7255DD88EB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B1A5A64-A1E7-4DB3-9D09-051C0CE97B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31 мая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</a:rPr>
              <a:t>01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31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</a:rPr>
              <a:t>01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2-7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13-15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27-27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02 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</a:rPr>
              <a:t>01 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02 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 smtClean="0">
                <a:solidFill>
                  <a:schemeClr val="tx1"/>
                </a:solidFill>
              </a:rPr>
              <a:t>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13-15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01 июня,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 02 июня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31 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903952"/>
              </p:ext>
            </p:extLst>
          </p:nvPr>
        </p:nvGraphicFramePr>
        <p:xfrm>
          <a:off x="4962525" y="4135438"/>
          <a:ext cx="4816475" cy="203041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3433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Кисебаев Д.К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19851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4653</cp:revision>
  <cp:lastPrinted>2021-07-01T09:11:30Z</cp:lastPrinted>
  <dcterms:created xsi:type="dcterms:W3CDTF">2018-03-27T06:03:00Z</dcterms:created>
  <dcterms:modified xsi:type="dcterms:W3CDTF">2024-05-31T06:15:36Z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