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348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88640"/>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31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31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Солтүстік-шығыстан соғатын жел оңтүстік-батысқа ауысады, күші 7-12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 градус жылы, топырақ бетінде 2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градус жыл</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31 </a:t>
            </a:r>
            <a:r>
              <a:rPr lang="kk-KZ" altLang="ru-RU" sz="1100" b="1" dirty="0" smtClean="0">
                <a:solidFill>
                  <a:srgbClr val="000000"/>
                </a:solidFill>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31 </a:t>
            </a:r>
            <a:r>
              <a:rPr lang="kk-KZ" altLang="ru-RU" sz="1100" dirty="0" smtClean="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01</a:t>
            </a:r>
            <a:r>
              <a:rPr lang="kk-KZ" altLang="ru-RU" sz="1100" dirty="0" smtClean="0">
                <a:solidFill>
                  <a:srgbClr val="000000"/>
                </a:solidFill>
                <a:latin typeface="Times New Roman" pitchFamily="18" charset="0"/>
                <a:cs typeface="Times New Roman" pitchFamily="18" charset="0"/>
              </a:rPr>
              <a:t> 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15107</TotalTime>
  <Words>555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4714</cp:revision>
  <cp:lastPrinted>2021-07-01T03:56:27Z</cp:lastPrinted>
  <dcterms:created xsi:type="dcterms:W3CDTF">2018-03-27T06:03:00Z</dcterms:created>
  <dcterms:modified xsi:type="dcterms:W3CDTF">2024-05-30T07:36:38Z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