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65" d="100"/>
          <a:sy n="65" d="100"/>
        </p:scale>
        <p:origin x="-96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5420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западный, северо-западный 9-14 м/с. Температура воздуха ночью 10-12, днем 24-26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 9-1,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733740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19317</TotalTime>
  <Words>544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3633</cp:revision>
  <cp:lastPrinted>2021-07-01T03:56:27Z</cp:lastPrinted>
  <dcterms:created xsi:type="dcterms:W3CDTF">2018-03-27T06:03:00Z</dcterms:created>
  <dcterms:modified xsi:type="dcterms:W3CDTF">2024-05-30T09:22:22Z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